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24"/>
  </p:notesMasterIdLst>
  <p:sldIdLst>
    <p:sldId id="285" r:id="rId3"/>
    <p:sldId id="257" r:id="rId4"/>
    <p:sldId id="326" r:id="rId5"/>
    <p:sldId id="328" r:id="rId6"/>
    <p:sldId id="286" r:id="rId7"/>
    <p:sldId id="288" r:id="rId8"/>
    <p:sldId id="329" r:id="rId9"/>
    <p:sldId id="314" r:id="rId10"/>
    <p:sldId id="315" r:id="rId11"/>
    <p:sldId id="310" r:id="rId12"/>
    <p:sldId id="327" r:id="rId13"/>
    <p:sldId id="301" r:id="rId14"/>
    <p:sldId id="272" r:id="rId15"/>
    <p:sldId id="311" r:id="rId16"/>
    <p:sldId id="323" r:id="rId17"/>
    <p:sldId id="324" r:id="rId18"/>
    <p:sldId id="305" r:id="rId19"/>
    <p:sldId id="307" r:id="rId20"/>
    <p:sldId id="313" r:id="rId21"/>
    <p:sldId id="298" r:id="rId22"/>
    <p:sldId id="29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11B5A-59E2-4A26-A810-1E74DC7C9E2F}" type="datetimeFigureOut">
              <a:rPr lang="pl-PL" smtClean="0"/>
              <a:t>24.04.2020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23F97-AD51-4B81-8465-29281C1580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32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BD4F556D-833B-4FA6-B08C-9885E502F20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F5BA6D-9B5C-451F-B106-5B1130DD937D}" type="slidenum"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Lucida Sans Unicode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E45194ED-1A64-46A0-BC22-52CA994A4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FF20AC28-F788-4A2E-9E24-23B2FB70EF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4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>
            <a:extLst>
              <a:ext uri="{FF2B5EF4-FFF2-40B4-BE49-F238E27FC236}">
                <a16:creationId xmlns:a16="http://schemas.microsoft.com/office/drawing/2014/main" id="{0C4DCDE0-DB6E-48E8-93B0-31D4A0FF3C8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7B55D1-8865-41D4-9D4D-35AAB6D75EF4}" type="slidenum">
              <a:t>13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>
            <a:extLst>
              <a:ext uri="{FF2B5EF4-FFF2-40B4-BE49-F238E27FC236}">
                <a16:creationId xmlns:a16="http://schemas.microsoft.com/office/drawing/2014/main" id="{4A73CC07-E2EC-40C0-BC92-AFF79AA1A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ymbol zastępczy notatek 2">
            <a:extLst>
              <a:ext uri="{FF2B5EF4-FFF2-40B4-BE49-F238E27FC236}">
                <a16:creationId xmlns:a16="http://schemas.microsoft.com/office/drawing/2014/main" id="{5EBF7B60-B74A-4D41-A71B-8660F1B096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01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8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810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00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775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70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02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07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721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725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54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41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1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0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W0WQzlutho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8vJzc4xfic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DFFBA77-E4EA-45AB-A998-D23E65F4C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0" y="2095130"/>
            <a:ext cx="3577700" cy="355739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20C2587-14C9-4BCB-97E0-E993FF80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240" y="-2286000"/>
            <a:ext cx="371614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6273D7-A11F-4981-B127-39F17452F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720" y="909443"/>
            <a:ext cx="7246620" cy="37263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000" b="1" dirty="0"/>
              <a:t>Drodzy Uczniowie  </a:t>
            </a:r>
          </a:p>
          <a:p>
            <a:pPr marL="0" indent="0">
              <a:buNone/>
            </a:pPr>
            <a:r>
              <a:rPr lang="pl-PL" sz="2400" b="1" dirty="0"/>
              <a:t>W związku  z  sytuacją pandemii  pragniemy  drogą internetową    uczcić  święto  Konstytucji 3 Maja. </a:t>
            </a:r>
          </a:p>
          <a:p>
            <a:pPr marL="0" indent="0">
              <a:buNone/>
            </a:pPr>
            <a:r>
              <a:rPr lang="pl-PL" sz="2400" b="1" dirty="0"/>
              <a:t>W tym roku obchodzimy 229 rocznicę jej uchwalenia.</a:t>
            </a:r>
          </a:p>
          <a:p>
            <a:pPr marL="0" indent="0">
              <a:buNone/>
            </a:pPr>
            <a:r>
              <a:rPr lang="pl-PL" sz="2400" b="1" dirty="0"/>
              <a:t>Zapraszamy  na zdalną  lekcję historii , która  przybliży ważne dzieje naszej Ojczyzny</a:t>
            </a:r>
            <a:r>
              <a:rPr lang="pl-PL" b="1" dirty="0"/>
              <a:t>.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 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966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32BBC8-4250-4C60-ADE3-5D63C8BA6C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 dirty="0"/>
              <a:t>           Król z narodem</a:t>
            </a:r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E98E0BB2-22E6-4DC9-BA27-235B756DB31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2148" y="1613663"/>
            <a:ext cx="7573617" cy="3534807"/>
          </a:xfrm>
        </p:spPr>
      </p:pic>
    </p:spTree>
    <p:extLst>
      <p:ext uri="{BB962C8B-B14F-4D97-AF65-F5344CB8AC3E}">
        <p14:creationId xmlns:p14="http://schemas.microsoft.com/office/powerpoint/2010/main" val="2705454502"/>
      </p:ext>
    </p:extLst>
  </p:cSld>
  <p:clrMapOvr>
    <a:masterClrMapping/>
  </p:clrMapOvr>
  <p:transition spd="slow" advTm="15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CAE192-4AA4-4102-974B-3A641F4D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859567"/>
          </a:xfrm>
        </p:spPr>
        <p:txBody>
          <a:bodyPr>
            <a:normAutofit/>
          </a:bodyPr>
          <a:lstStyle/>
          <a:p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endParaRPr lang="pl-PL" sz="32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95410A0-13D3-4175-85E9-AEB2AE4E8EF7}"/>
              </a:ext>
            </a:extLst>
          </p:cNvPr>
          <p:cNvSpPr/>
          <p:nvPr/>
        </p:nvSpPr>
        <p:spPr>
          <a:xfrm>
            <a:off x="1438183" y="685800"/>
            <a:ext cx="77058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2800" b="1" dirty="0">
                <a:solidFill>
                  <a:prstClr val="black"/>
                </a:solidFill>
              </a:rPr>
              <a:t>Konstytucja zgodnie z duchem oświecenia wprowadziła trójpodział władzy, dzieląc ją na ustawodawczą, wykonawczą i sądowniczą. Zniosła liberum veto i wolną elekcję, </a:t>
            </a:r>
          </a:p>
          <a:p>
            <a:pPr lvl="0">
              <a:defRPr/>
            </a:pPr>
            <a:r>
              <a:rPr lang="pl-PL" sz="2800" b="1" dirty="0">
                <a:solidFill>
                  <a:prstClr val="black"/>
                </a:solidFill>
              </a:rPr>
              <a:t>uznawane powszechnie za główne przyczyny słabości i upadku państwa. Religia katolicka pozostała religią panującą, ale ustawa wprowadziła zasadę wolności wyznania. Rzeczpospolita stała się monarchią parlamentarną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415743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9">
            <a:off x="-118921" y="4050221"/>
            <a:ext cx="12447468" cy="331152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2347" t="24878" r="38262" b="10081"/>
          <a:stretch/>
        </p:blipFill>
        <p:spPr>
          <a:xfrm>
            <a:off x="-401443" y="-84253"/>
            <a:ext cx="13158438" cy="76962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15183" t="36748" r="41007" b="16097"/>
          <a:stretch/>
        </p:blipFill>
        <p:spPr>
          <a:xfrm>
            <a:off x="345441" y="390617"/>
            <a:ext cx="10938078" cy="57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5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BF60E0-5CFE-41E8-AA85-775333EE22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/>
              <a:t>Intrygi wrogów Polski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85A925-C460-4FB0-A478-CAF9379869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l-PL" dirty="0"/>
              <a:t>Tymczasem knujący zemstę umysł cesarzowej nie spuszczał z oka nieszczęsnej Polski, która próbowała   stanąć   o   własnych   siłach.   Katarzyna   rzuciła   potajemnie   sidła,   aby   w   nie odwiecznych wrogów Polski </a:t>
            </a:r>
            <a:r>
              <a:rPr lang="pl-PL" dirty="0" err="1"/>
              <a:t>uplątać</a:t>
            </a:r>
            <a:r>
              <a:rPr lang="pl-PL" dirty="0"/>
              <a:t>, przyjaciół zaś jednego po drugim odciągnąć potrafiła. O Turkach  już  i  mowy  nie  było.  Króla  szwedzkiego  zjednała  sobie najzupełniej, Prusy  nie oparły  się przynęcie, jaką im ona od strony  wschodniej rzuciła.</a:t>
            </a:r>
          </a:p>
        </p:txBody>
      </p:sp>
    </p:spTree>
  </p:cSld>
  <p:clrMapOvr>
    <a:masterClrMapping/>
  </p:clrMapOvr>
  <p:transition spd="slow" advTm="15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A839F7B-D3FF-4F28-90FB-E6FB48FDCF0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35333" y="532660"/>
            <a:ext cx="6542842" cy="45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0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7A79D08-8BD5-4646-AC65-32F302D5FA12}"/>
              </a:ext>
            </a:extLst>
          </p:cNvPr>
          <p:cNvSpPr/>
          <p:nvPr/>
        </p:nvSpPr>
        <p:spPr>
          <a:xfrm>
            <a:off x="983974" y="795131"/>
            <a:ext cx="81600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18 maja 1792 roku wojska rosyjskie przekroczyły granice Korony i Litwy. Pomimo stawienia oporu wojskom carskim pod Zieleńcami i Dubienką, nastąpił ogólny odwrót wojsk polsko -rosyjskich </a:t>
            </a:r>
          </a:p>
          <a:p>
            <a:r>
              <a:rPr lang="pl-PL" sz="2800" dirty="0"/>
              <a:t>w stronę Wisły. </a:t>
            </a:r>
          </a:p>
          <a:p>
            <a:r>
              <a:rPr lang="pl-PL" sz="2800" dirty="0"/>
              <a:t>Król jednak, od początku traktował wojnę jako demonstrację wojskową i 24 lipca przystąpił do konfederacji targowickiej oraz nakazał zaprzestania działań wojennych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1756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A659D02-988E-4DE8-A8B5-591D5D80C64D}"/>
              </a:ext>
            </a:extLst>
          </p:cNvPr>
          <p:cNvSpPr/>
          <p:nvPr/>
        </p:nvSpPr>
        <p:spPr>
          <a:xfrm>
            <a:off x="1133061" y="655982"/>
            <a:ext cx="80109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Konsekwencją przegranej Polaków był </a:t>
            </a:r>
          </a:p>
          <a:p>
            <a:r>
              <a:rPr lang="pl-PL" sz="3200" dirty="0"/>
              <a:t>II rozbiór Polski w 1793 roku, </a:t>
            </a:r>
          </a:p>
          <a:p>
            <a:r>
              <a:rPr lang="pl-PL" sz="3200" dirty="0"/>
              <a:t>a następnie w 1795roku III rozbiór, </a:t>
            </a:r>
          </a:p>
          <a:p>
            <a:r>
              <a:rPr lang="pl-PL" sz="3200" dirty="0"/>
              <a:t>który zlikwidował niepodległe</a:t>
            </a:r>
          </a:p>
          <a:p>
            <a:r>
              <a:rPr lang="pl-PL" sz="3200" dirty="0"/>
              <a:t> państwo polskie  na 123 lata!</a:t>
            </a:r>
          </a:p>
          <a:p>
            <a:endParaRPr lang="pl-PL" sz="3200" dirty="0"/>
          </a:p>
          <a:p>
            <a:r>
              <a:rPr lang="pl-PL" sz="3200" dirty="0"/>
              <a:t>POLACY PAMIETAJĄ  </a:t>
            </a:r>
          </a:p>
        </p:txBody>
      </p:sp>
    </p:spTree>
    <p:extLst>
      <p:ext uri="{BB962C8B-B14F-4D97-AF65-F5344CB8AC3E}">
        <p14:creationId xmlns:p14="http://schemas.microsoft.com/office/powerpoint/2010/main" val="267195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9">
            <a:off x="-257406" y="5078597"/>
            <a:ext cx="12631741" cy="217996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2347" t="24878" r="38262" b="10081"/>
          <a:stretch/>
        </p:blipFill>
        <p:spPr>
          <a:xfrm>
            <a:off x="-401443" y="-84253"/>
            <a:ext cx="13158438" cy="76962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15182" t="33496" r="39909" b="12521"/>
          <a:stretch/>
        </p:blipFill>
        <p:spPr>
          <a:xfrm>
            <a:off x="230819" y="230819"/>
            <a:ext cx="10937290" cy="64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9">
            <a:off x="-257406" y="5078597"/>
            <a:ext cx="12631741" cy="217996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2347" t="24878" r="38262" b="10081"/>
          <a:stretch/>
        </p:blipFill>
        <p:spPr>
          <a:xfrm>
            <a:off x="-401443" y="-84253"/>
            <a:ext cx="13158438" cy="76962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14268" t="36748" r="40823" b="15285"/>
          <a:stretch/>
        </p:blipFill>
        <p:spPr>
          <a:xfrm>
            <a:off x="72725" y="200691"/>
            <a:ext cx="11433474" cy="616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6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9">
            <a:off x="-257406" y="5078597"/>
            <a:ext cx="12631741" cy="217996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12347" t="24878" r="38262" b="10081"/>
          <a:stretch/>
        </p:blipFill>
        <p:spPr>
          <a:xfrm>
            <a:off x="-401443" y="-84253"/>
            <a:ext cx="13158438" cy="76962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14360" t="23902" r="41921" b="26016"/>
          <a:stretch/>
        </p:blipFill>
        <p:spPr>
          <a:xfrm>
            <a:off x="328475" y="275209"/>
            <a:ext cx="11177724" cy="47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11B214-2321-408F-B434-F597F674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21D1E0F-C7C5-4FAC-9715-F62D55C6C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73" y="594804"/>
            <a:ext cx="10799954" cy="41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50C5C-76B2-40AD-9664-8F574CF8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4072281"/>
          </a:xfrm>
        </p:spPr>
        <p:txBody>
          <a:bodyPr>
            <a:normAutofit fontScale="90000"/>
          </a:bodyPr>
          <a:lstStyle/>
          <a:p>
            <a:r>
              <a:rPr lang="pl-PL" i="1" dirty="0"/>
              <a:t>Nauczmy się na pamięć tego kraju,</a:t>
            </a:r>
            <a:br>
              <a:rPr lang="pl-PL" i="1" dirty="0"/>
            </a:br>
            <a:r>
              <a:rPr lang="pl-PL" i="1" dirty="0"/>
              <a:t>litera po literze, dzień po dniu,</a:t>
            </a:r>
            <a:br>
              <a:rPr lang="pl-PL" i="1" dirty="0"/>
            </a:br>
            <a:r>
              <a:rPr lang="pl-PL" i="1" dirty="0"/>
              <a:t>co oczy po horyzont ogarniają,</a:t>
            </a:r>
            <a:br>
              <a:rPr lang="pl-PL" i="1" dirty="0"/>
            </a:br>
            <a:r>
              <a:rPr lang="pl-PL" i="1" dirty="0"/>
              <a:t>co zdarzyć się nam może tylko tu,</a:t>
            </a:r>
            <a:br>
              <a:rPr lang="pl-PL" i="1" dirty="0"/>
            </a:br>
            <a:r>
              <a:rPr lang="pl-PL" i="1" dirty="0"/>
              <a:t>w złocistym lipcu czy zielonym maju,</a:t>
            </a:r>
            <a:br>
              <a:rPr lang="pl-PL" i="1" dirty="0"/>
            </a:br>
            <a:r>
              <a:rPr lang="pl-PL" i="1" dirty="0"/>
              <a:t>od wschodu słońca aż po nocy cień.</a:t>
            </a:r>
            <a:br>
              <a:rPr lang="pl-PL" i="1" dirty="0"/>
            </a:br>
            <a:r>
              <a:rPr lang="pl-PL" i="1" dirty="0"/>
              <a:t>Nauczmy się na pamięć tego kraju,</a:t>
            </a:r>
            <a:br>
              <a:rPr lang="pl-PL" i="1" dirty="0"/>
            </a:br>
            <a:r>
              <a:rPr lang="pl-PL" i="1" dirty="0"/>
              <a:t>jedynego w całym świecie</a:t>
            </a:r>
            <a:br>
              <a:rPr lang="pl-PL" i="1" dirty="0"/>
            </a:br>
            <a:r>
              <a:rPr lang="pl-PL" i="1" dirty="0"/>
              <a:t>jak własny dzień...</a:t>
            </a:r>
            <a:br>
              <a:rPr lang="pl-PL" dirty="0"/>
            </a:br>
            <a:endParaRPr lang="pl-PL" b="1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9DF37D-4DDD-48D6-A5EE-AFEEBF776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479" y="804519"/>
            <a:ext cx="4242145" cy="32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1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E8B93-65F9-41D2-9C39-73CC1D76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4779535"/>
          </a:xfrm>
        </p:spPr>
        <p:txBody>
          <a:bodyPr/>
          <a:lstStyle/>
          <a:p>
            <a:r>
              <a:rPr lang="pl-PL" b="1" dirty="0"/>
              <a:t>Na zakończenie polonez z Pana Tadeusza Wojciecha Kilara</a:t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> </a:t>
            </a:r>
            <a:r>
              <a:rPr lang="pl-PL" u="sng" dirty="0">
                <a:hlinkClick r:id="rId2"/>
              </a:rPr>
              <a:t>https://www.youtube.com/watch?v=RW0WQzlutho</a:t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>                                                                  </a:t>
            </a:r>
            <a:r>
              <a:rPr lang="pl-PL" b="1" dirty="0"/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225355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F2E04972-1D16-443C-8D3A-3F4CA3653F43}"/>
              </a:ext>
            </a:extLst>
          </p:cNvPr>
          <p:cNvSpPr/>
          <p:nvPr/>
        </p:nvSpPr>
        <p:spPr>
          <a:xfrm>
            <a:off x="381740" y="842100"/>
            <a:ext cx="110526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3200" dirty="0">
                <a:solidFill>
                  <a:prstClr val="black"/>
                </a:solidFill>
              </a:rPr>
              <a:t>3 maja – rocznica uchwalenia Konstytucji – to jedno </a:t>
            </a:r>
          </a:p>
          <a:p>
            <a:pPr lvl="0">
              <a:defRPr/>
            </a:pPr>
            <a:r>
              <a:rPr lang="pl-PL" sz="3200" dirty="0">
                <a:solidFill>
                  <a:prstClr val="black"/>
                </a:solidFill>
              </a:rPr>
              <a:t>z ważniejszych polskich świąt narodowych.</a:t>
            </a:r>
          </a:p>
          <a:p>
            <a:pPr lvl="0">
              <a:defRPr/>
            </a:pPr>
            <a:r>
              <a:rPr lang="pl-PL" sz="3200" dirty="0">
                <a:solidFill>
                  <a:prstClr val="black"/>
                </a:solidFill>
              </a:rPr>
              <a:t> Przez lata zaborów, ale także po odzyskaniu niepodległości data ta stała się symbolem walki Polaków o odzyskanie suwerenności </a:t>
            </a:r>
          </a:p>
          <a:p>
            <a:pPr lvl="0">
              <a:defRPr/>
            </a:pPr>
            <a:r>
              <a:rPr lang="pl-PL" sz="3200" dirty="0">
                <a:solidFill>
                  <a:prstClr val="black"/>
                </a:solidFill>
              </a:rPr>
              <a:t>i niezawisłości państwa. </a:t>
            </a:r>
          </a:p>
        </p:txBody>
      </p:sp>
    </p:spTree>
    <p:extLst>
      <p:ext uri="{BB962C8B-B14F-4D97-AF65-F5344CB8AC3E}">
        <p14:creationId xmlns:p14="http://schemas.microsoft.com/office/powerpoint/2010/main" val="296773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E39DB64-2B74-40DC-856E-862D07001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04" t="60814" r="23263" b="7317"/>
          <a:stretch/>
        </p:blipFill>
        <p:spPr>
          <a:xfrm>
            <a:off x="4208016" y="701336"/>
            <a:ext cx="6642121" cy="3790765"/>
          </a:xfrm>
          <a:prstGeom prst="rect">
            <a:avLst/>
          </a:prstGeom>
        </p:spPr>
      </p:pic>
      <p:pic>
        <p:nvPicPr>
          <p:cNvPr id="1026" name="Picture 2" descr="Polski krajobraz">
            <a:extLst>
              <a:ext uri="{FF2B5EF4-FFF2-40B4-BE49-F238E27FC236}">
                <a16:creationId xmlns:a16="http://schemas.microsoft.com/office/drawing/2014/main" id="{08586D80-9E34-435B-A351-0A1667BC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5" y="701335"/>
            <a:ext cx="3959441" cy="37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2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50C5C-76B2-40AD-9664-8F574CF8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8" y="804519"/>
            <a:ext cx="10513316" cy="4072281"/>
          </a:xfrm>
        </p:spPr>
        <p:txBody>
          <a:bodyPr>
            <a:normAutofit/>
          </a:bodyPr>
          <a:lstStyle/>
          <a:p>
            <a:r>
              <a:rPr lang="pl-PL" sz="2800" b="1" i="1" dirty="0"/>
              <a:t>Opowiedz nam, moja Ojczyzno,</a:t>
            </a:r>
            <a:br>
              <a:rPr lang="pl-PL" sz="2800" b="1" i="1" dirty="0"/>
            </a:br>
            <a:r>
              <a:rPr lang="pl-PL" sz="2800" b="1" i="1" dirty="0"/>
              <a:t>Jak matka dzieciom ciekawym,</a:t>
            </a:r>
            <a:br>
              <a:rPr lang="pl-PL" sz="2800" b="1" i="1" dirty="0"/>
            </a:br>
            <a:r>
              <a:rPr lang="pl-PL" sz="2800" b="1" i="1" dirty="0"/>
              <a:t>O latach znaczonych blizną,</a:t>
            </a:r>
            <a:br>
              <a:rPr lang="pl-PL" sz="2800" b="1" i="1" dirty="0"/>
            </a:br>
            <a:r>
              <a:rPr lang="pl-PL" sz="2800" b="1" i="1" dirty="0"/>
              <a:t>Na wiekach chwały i sławy !</a:t>
            </a:r>
            <a:br>
              <a:rPr lang="pl-PL" sz="2800" b="1" i="1" dirty="0"/>
            </a:br>
            <a:br>
              <a:rPr lang="pl-PL" b="1" i="1" dirty="0"/>
            </a:br>
            <a:br>
              <a:rPr lang="pl-PL" b="1" i="1" dirty="0"/>
            </a:br>
            <a:br>
              <a:rPr lang="pl-PL" b="1" i="1" dirty="0"/>
            </a:br>
            <a:r>
              <a:rPr lang="pl-PL" b="1" i="1" dirty="0"/>
              <a:t>Zapraszam na krótki film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297E9C9-19AE-4EDC-8DA2-462BF25B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17" y="438162"/>
            <a:ext cx="5318591" cy="31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4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6D0C7-7D19-4055-A669-AD0FBC60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2769261"/>
          </a:xfrm>
        </p:spPr>
        <p:txBody>
          <a:bodyPr/>
          <a:lstStyle/>
          <a:p>
            <a:r>
              <a:rPr lang="pl-PL" b="1" u="sng" dirty="0">
                <a:hlinkClick r:id="rId2"/>
              </a:rPr>
              <a:t>https://www.youtube.com/watch?v=_8vJzc4xfic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513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152D5C-0730-4D82-8B31-ED88273E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79" y="685800"/>
            <a:ext cx="10159404" cy="4853866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Zgoda Sejmu to sprawiła Że nam wolność przywróciła Wiwat! Krzyczcie wszystkie stany Niechaj żyje Król kochany! – głoszą słowa Poloneza Trzeciego Maja, piosenki powstałej już w 1791 roku. Podkreślają one rolę króla Stanisława Augusta Poniatowskiego w tworzeniu ustawy. To właśnie 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on przygotował projekt nowej konstytucji. Towarzyszyli mu w tym dziele: Stanisław Małachowski, 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Stanisław Staszic, Hugo Kołłątaj, Ignacy Potocki.</a:t>
            </a:r>
          </a:p>
        </p:txBody>
      </p:sp>
    </p:spTree>
    <p:extLst>
      <p:ext uri="{BB962C8B-B14F-4D97-AF65-F5344CB8AC3E}">
        <p14:creationId xmlns:p14="http://schemas.microsoft.com/office/powerpoint/2010/main" val="123345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CD410D3-EFE3-4943-95A1-0AE76184D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12" t="42439" r="39055" b="21463"/>
          <a:stretch/>
        </p:blipFill>
        <p:spPr>
          <a:xfrm>
            <a:off x="1500810" y="1166330"/>
            <a:ext cx="8110330" cy="39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7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108CCF8-ED7A-444B-A899-D568A3206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0" t="37725" r="39908" b="22113"/>
          <a:stretch/>
        </p:blipFill>
        <p:spPr>
          <a:xfrm>
            <a:off x="816746" y="452222"/>
            <a:ext cx="10049522" cy="48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48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586</TotalTime>
  <Words>516</Words>
  <Application>Microsoft Office PowerPoint</Application>
  <PresentationFormat>Panoramiczny</PresentationFormat>
  <Paragraphs>32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Impact</vt:lpstr>
      <vt:lpstr>Palatino Linotype</vt:lpstr>
      <vt:lpstr>StarSymbol</vt:lpstr>
      <vt:lpstr>Times New Roman</vt:lpstr>
      <vt:lpstr>Wydarzenie główne</vt:lpstr>
      <vt:lpstr>Galeria</vt:lpstr>
      <vt:lpstr>Prezentacja programu PowerPoint</vt:lpstr>
      <vt:lpstr>Prezentacja programu PowerPoint</vt:lpstr>
      <vt:lpstr>Prezentacja programu PowerPoint</vt:lpstr>
      <vt:lpstr>Prezentacja programu PowerPoint</vt:lpstr>
      <vt:lpstr>Opowiedz nam, moja Ojczyzno, Jak matka dzieciom ciekawym, O latach znaczonych blizną, Na wiekach chwały i sławy !    Zapraszam na krótki film</vt:lpstr>
      <vt:lpstr>https://www.youtube.com/watch?v=_8vJzc4xfic </vt:lpstr>
      <vt:lpstr>Zgoda Sejmu to sprawiła Że nam wolność przywróciła Wiwat! Krzyczcie wszystkie stany Niechaj żyje Król kochany! – głoszą słowa Poloneza Trzeciego Maja, piosenki powstałej już w 1791 roku. Podkreślają one rolę króla Stanisława Augusta Poniatowskiego w tworzeniu ustawy. To właśnie  on przygotował projekt nowej konstytucji. Towarzyszyli mu w tym dziele: Stanisław Małachowski,  Stanisław Staszic, Hugo Kołłątaj, Ignacy Potocki.</vt:lpstr>
      <vt:lpstr>Prezentacja programu PowerPoint</vt:lpstr>
      <vt:lpstr>Prezentacja programu PowerPoint</vt:lpstr>
      <vt:lpstr>           Król z narodem</vt:lpstr>
      <vt:lpstr>      </vt:lpstr>
      <vt:lpstr>Prezentacja programu PowerPoint</vt:lpstr>
      <vt:lpstr>Intrygi wrogów Polski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Nauczmy się na pamięć tego kraju, litera po literze, dzień po dniu, co oczy po horyzont ogarniają, co zdarzyć się nam może tylko tu, w złocistym lipcu czy zielonym maju, od wschodu słońca aż po nocy cień. Nauczmy się na pamięć tego kraju, jedynego w całym świecie jak własny dzień... </vt:lpstr>
      <vt:lpstr>Na zakończenie polonez z Pana Tadeusza Wojciecha Kilara    https://www.youtube.com/watch?v=RW0WQzlutho                                                                     Dziękuję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Święto  konstytucji   3 maja</dc:title>
  <dc:creator>HP</dc:creator>
  <cp:lastModifiedBy>Renata Janowiec</cp:lastModifiedBy>
  <cp:revision>35</cp:revision>
  <dcterms:created xsi:type="dcterms:W3CDTF">2020-04-23T09:34:54Z</dcterms:created>
  <dcterms:modified xsi:type="dcterms:W3CDTF">2020-04-24T16:15:19Z</dcterms:modified>
</cp:coreProperties>
</file>